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20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C4A39-4C54-4ADC-B448-6EEB5CF962D5}" type="datetimeFigureOut">
              <a:rPr lang="ru-RU" smtClean="0"/>
              <a:t>23.12.2018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BBD4EC-2F1E-4141-B628-F385E2AC8E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4830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BD4EC-2F1E-4141-B628-F385E2AC8E6D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4473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564B-1EF4-42A0-8A3E-F428625393A8}" type="datetimeFigureOut">
              <a:rPr lang="ru-RU" smtClean="0"/>
              <a:t>23.12.2018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10B54-E37D-4EDF-AE23-1E933BBD1B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4058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564B-1EF4-42A0-8A3E-F428625393A8}" type="datetimeFigureOut">
              <a:rPr lang="ru-RU" smtClean="0"/>
              <a:t>23.12.2018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10B54-E37D-4EDF-AE23-1E933BBD1B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7444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564B-1EF4-42A0-8A3E-F428625393A8}" type="datetimeFigureOut">
              <a:rPr lang="ru-RU" smtClean="0"/>
              <a:t>23.12.2018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10B54-E37D-4EDF-AE23-1E933BBD1B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7470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564B-1EF4-42A0-8A3E-F428625393A8}" type="datetimeFigureOut">
              <a:rPr lang="ru-RU" smtClean="0"/>
              <a:t>23.12.2018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10B54-E37D-4EDF-AE23-1E933BBD1B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0059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564B-1EF4-42A0-8A3E-F428625393A8}" type="datetimeFigureOut">
              <a:rPr lang="ru-RU" smtClean="0"/>
              <a:t>23.12.2018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10B54-E37D-4EDF-AE23-1E933BBD1B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347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564B-1EF4-42A0-8A3E-F428625393A8}" type="datetimeFigureOut">
              <a:rPr lang="ru-RU" smtClean="0"/>
              <a:t>23.12.2018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10B54-E37D-4EDF-AE23-1E933BBD1B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8588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564B-1EF4-42A0-8A3E-F428625393A8}" type="datetimeFigureOut">
              <a:rPr lang="ru-RU" smtClean="0"/>
              <a:t>23.12.2018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10B54-E37D-4EDF-AE23-1E933BBD1B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2587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564B-1EF4-42A0-8A3E-F428625393A8}" type="datetimeFigureOut">
              <a:rPr lang="ru-RU" smtClean="0"/>
              <a:t>23.12.2018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10B54-E37D-4EDF-AE23-1E933BBD1B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2085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564B-1EF4-42A0-8A3E-F428625393A8}" type="datetimeFigureOut">
              <a:rPr lang="ru-RU" smtClean="0"/>
              <a:t>23.12.2018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10B54-E37D-4EDF-AE23-1E933BBD1B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9833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564B-1EF4-42A0-8A3E-F428625393A8}" type="datetimeFigureOut">
              <a:rPr lang="ru-RU" smtClean="0"/>
              <a:t>23.12.2018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10B54-E37D-4EDF-AE23-1E933BBD1B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029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564B-1EF4-42A0-8A3E-F428625393A8}" type="datetimeFigureOut">
              <a:rPr lang="ru-RU" smtClean="0"/>
              <a:t>23.12.2018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10B54-E37D-4EDF-AE23-1E933BBD1B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475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C564B-1EF4-42A0-8A3E-F428625393A8}" type="datetimeFigureOut">
              <a:rPr lang="ru-RU" smtClean="0"/>
              <a:t>23.12.2018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B10B54-E37D-4EDF-AE23-1E933BBD1B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377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520607"/>
            <a:ext cx="12192000" cy="1134657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8bit Tank Game</a:t>
            </a:r>
            <a:endParaRPr lang="ru-RU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5506423"/>
            <a:ext cx="12192000" cy="1681961"/>
          </a:xfrm>
        </p:spPr>
        <p:txBody>
          <a:bodyPr>
            <a:normAutofit/>
          </a:bodyPr>
          <a:lstStyle/>
          <a:p>
            <a:r>
              <a:rPr lang="ru-RU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Всеволод </a:t>
            </a:r>
            <a:r>
              <a:rPr lang="ru-RU" sz="4000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Захряпин</a:t>
            </a:r>
            <a:r>
              <a:rPr lang="ru-RU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10Б Городская Гимназия</a:t>
            </a:r>
          </a:p>
          <a:p>
            <a:r>
              <a:rPr lang="ru-RU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Яндекс Лицей – 2 год обучения</a:t>
            </a:r>
            <a:endParaRPr lang="ru-RU" sz="4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-1" y="500584"/>
            <a:ext cx="12254296" cy="20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-1" y="1648590"/>
            <a:ext cx="12254296" cy="6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209" y="4127913"/>
            <a:ext cx="4199278" cy="819480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23194"/>
            <a:ext cx="5009322" cy="1483229"/>
          </a:xfrm>
          <a:prstGeom prst="rect">
            <a:avLst/>
          </a:prstGeom>
          <a:effectLst>
            <a:glow rad="342900">
              <a:schemeClr val="accent1">
                <a:alpha val="46000"/>
              </a:scheme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17882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401561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Идея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8211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4764"/>
            <a:ext cx="12192001" cy="6811784"/>
          </a:xfrm>
        </p:spPr>
      </p:pic>
    </p:spTree>
    <p:extLst>
      <p:ext uri="{BB962C8B-B14F-4D97-AF65-F5344CB8AC3E}">
        <p14:creationId xmlns:p14="http://schemas.microsoft.com/office/powerpoint/2010/main" val="98494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Без названия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184826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764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54991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117910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88816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192674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7" y="44764"/>
            <a:ext cx="12112419" cy="6813236"/>
          </a:xfrm>
        </p:spPr>
      </p:pic>
    </p:spTree>
    <p:extLst>
      <p:ext uri="{BB962C8B-B14F-4D97-AF65-F5344CB8AC3E}">
        <p14:creationId xmlns:p14="http://schemas.microsoft.com/office/powerpoint/2010/main" val="387283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16</Words>
  <Application>Microsoft Office PowerPoint</Application>
  <PresentationFormat>Широкоэкранный</PresentationFormat>
  <Paragraphs>5</Paragraphs>
  <Slides>10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Arial Rounded MT Bold</vt:lpstr>
      <vt:lpstr>Calibri</vt:lpstr>
      <vt:lpstr>Calibri Light</vt:lpstr>
      <vt:lpstr>Тема Office</vt:lpstr>
      <vt:lpstr>8bit Tank Game</vt:lpstr>
      <vt:lpstr>Идея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8bit Tank Game</dc:title>
  <dc:creator>DarkPrince</dc:creator>
  <cp:lastModifiedBy>DarkPrince</cp:lastModifiedBy>
  <cp:revision>7</cp:revision>
  <dcterms:created xsi:type="dcterms:W3CDTF">2018-12-23T15:06:54Z</dcterms:created>
  <dcterms:modified xsi:type="dcterms:W3CDTF">2018-12-23T16:21:55Z</dcterms:modified>
</cp:coreProperties>
</file>